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codefordc/retai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Retail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Excel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Dikshant Sharma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5EE75BC-8E71-441D-B32D-07C78B50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988140"/>
            <a:ext cx="10925102" cy="28678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5B2F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5D8E3-CC03-460E-BB17-D61EA409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Retail Data Analysis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75B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350040-2865-4CB4-963F-FAD6B6F4A479}"/>
              </a:ext>
            </a:extLst>
          </p:cNvPr>
          <p:cNvSpPr txBox="1"/>
          <p:nvPr/>
        </p:nvSpPr>
        <p:spPr>
          <a:xfrm>
            <a:off x="6064301" y="4905300"/>
            <a:ext cx="5493699" cy="155448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Data Source: </a:t>
            </a:r>
            <a:r>
              <a:rPr lang="en-US" b="1" u="sng">
                <a:solidFill>
                  <a:srgbClr val="FFFFFF"/>
                </a:solidFill>
                <a:effectLst/>
                <a:hlinkClick r:id="rId3"/>
              </a:rPr>
              <a:t>https://data.world/codefordc/retail</a:t>
            </a:r>
            <a:endParaRPr lang="en-US" b="1" u="sng">
              <a:solidFill>
                <a:srgbClr val="FFFFFF"/>
              </a:solidFill>
              <a:effectLst/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b="1" u="sng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Data :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  <a:effectLst/>
              </a:rPr>
              <a:t>Top 20 Rows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719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16051BA0-8D42-4200-B87A-CE22DB687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1D54B-3027-4CFB-A3CA-378B7F407123}"/>
              </a:ext>
            </a:extLst>
          </p:cNvPr>
          <p:cNvSpPr txBox="1"/>
          <p:nvPr/>
        </p:nvSpPr>
        <p:spPr>
          <a:xfrm>
            <a:off x="477981" y="1122362"/>
            <a:ext cx="4023360" cy="28022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289559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8D159-A808-4E88-B55F-08233AFBCDA1}"/>
              </a:ext>
            </a:extLst>
          </p:cNvPr>
          <p:cNvSpPr txBox="1"/>
          <p:nvPr/>
        </p:nvSpPr>
        <p:spPr>
          <a:xfrm>
            <a:off x="8141110" y="639098"/>
            <a:ext cx="3401961" cy="3494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Sales By State</a:t>
            </a:r>
          </a:p>
        </p:txBody>
      </p:sp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A3F57351-7951-4195-87B2-6FCD26FE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65" y="640081"/>
            <a:ext cx="6716485" cy="5054156"/>
          </a:xfrm>
          <a:prstGeom prst="rect">
            <a:avLst/>
          </a:prstGeom>
        </p:spPr>
      </p:pic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5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395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AB7D8-901A-4358-8BF2-F6DC56065895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Sales In Category By Mode of Shipping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1E58D4E5-DF7E-4B84-A34D-5CE13A7F2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1601212"/>
            <a:ext cx="6275667" cy="365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3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725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AB7D8-901A-4358-8BF2-F6DC56065895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Profit In Category By Mode of Shipping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567AE4-FBBC-4B51-BA1E-58D329E89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335" y="1977752"/>
            <a:ext cx="6275667" cy="29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2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CA5F2-CE62-4F12-BFF9-56C42E10AC3E}"/>
              </a:ext>
            </a:extLst>
          </p:cNvPr>
          <p:cNvSpPr txBox="1"/>
          <p:nvPr/>
        </p:nvSpPr>
        <p:spPr>
          <a:xfrm>
            <a:off x="634729" y="-158911"/>
            <a:ext cx="10909073" cy="957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Profit of each Product by Category 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A75023F-FDCD-4D72-B42E-076D9E08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56" y="1043023"/>
            <a:ext cx="2402037" cy="414144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92019D9C-0934-4052-BFC4-1D4D5EE9C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628" y="1043023"/>
            <a:ext cx="2422743" cy="414144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75489D2B-B058-4EDF-B5C3-761543B49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648" y="1043018"/>
            <a:ext cx="2402038" cy="414144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269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A50E2-4231-4C54-898C-C753A94617EF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Sales and Profit In each City by State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5206C66C-0539-4EEE-B29D-6C95E428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35" y="1695451"/>
            <a:ext cx="6473796" cy="3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6365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{8EB3C6DE-6C36-48EE-8AC7-21F4BA1B70A9}tf22712842_win32</Template>
  <TotalTime>19</TotalTime>
  <Words>58</Words>
  <Application>Microsoft Office PowerPoint</Application>
  <PresentationFormat>Widescreen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Bookman Old Style</vt:lpstr>
      <vt:lpstr>Calibri</vt:lpstr>
      <vt:lpstr>Franklin Gothic Book</vt:lpstr>
      <vt:lpstr>1_RetrospectVTI</vt:lpstr>
      <vt:lpstr>Retail Data Analysis</vt:lpstr>
      <vt:lpstr>Retail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Data Analysis</dc:title>
  <dc:creator>Dikshant sharma</dc:creator>
  <cp:lastModifiedBy>Dikshant sharma</cp:lastModifiedBy>
  <cp:revision>1</cp:revision>
  <dcterms:created xsi:type="dcterms:W3CDTF">2021-12-29T03:08:38Z</dcterms:created>
  <dcterms:modified xsi:type="dcterms:W3CDTF">2021-12-29T03:27:59Z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